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6858000" cx="12192000"/>
  <p:notesSz cx="6858000" cy="9144000"/>
  <p:embeddedFontLst>
    <p:embeddedFont>
      <p:font typeface="Quattrocento Sans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QuattrocentoSans-regular.fntdata"/><Relationship Id="rId10" Type="http://schemas.openxmlformats.org/officeDocument/2006/relationships/slide" Target="slides/slide5.xml"/><Relationship Id="rId13" Type="http://schemas.openxmlformats.org/officeDocument/2006/relationships/font" Target="fonts/QuattrocentoSans-italic.fntdata"/><Relationship Id="rId12" Type="http://schemas.openxmlformats.org/officeDocument/2006/relationships/font" Target="fonts/QuattrocentoSans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Quattrocento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" name="Google Shape;102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Google Shape;135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 Slide Show mode, click the arrow to enter the PowerPoint Getting Started Center.</a:t>
            </a:r>
            <a:endParaRPr/>
          </a:p>
        </p:txBody>
      </p:sp>
      <p:sp>
        <p:nvSpPr>
          <p:cNvPr id="136" name="Google Shape;136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/>
          <p:nvPr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7" name="Google Shape;17;p2"/>
          <p:cNvSpPr txBox="1"/>
          <p:nvPr>
            <p:ph type="ctrTitle"/>
          </p:nvPr>
        </p:nvSpPr>
        <p:spPr>
          <a:xfrm>
            <a:off x="838200" y="2061006"/>
            <a:ext cx="105156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Quattrocento Sans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" type="subTitle"/>
          </p:nvPr>
        </p:nvSpPr>
        <p:spPr>
          <a:xfrm>
            <a:off x="838202" y="5110609"/>
            <a:ext cx="6705599" cy="11377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D24726"/>
              </a:buClr>
              <a:buSzPts val="2800"/>
              <a:buNone/>
              <a:defRPr sz="2800">
                <a:solidFill>
                  <a:srgbClr val="D24726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" name="Google Shape;22;p2"/>
          <p:cNvSpPr/>
          <p:nvPr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1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86" name="Google Shape;86;p11"/>
          <p:cNvSpPr txBox="1"/>
          <p:nvPr>
            <p:ph type="title"/>
          </p:nvPr>
        </p:nvSpPr>
        <p:spPr>
          <a:xfrm>
            <a:off x="609600" y="1"/>
            <a:ext cx="10744200" cy="122843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Quattrocento Sans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8" name="Google Shape;88;p11"/>
          <p:cNvSpPr txBox="1"/>
          <p:nvPr>
            <p:ph idx="10" type="dt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1"/>
          <p:cNvSpPr txBox="1"/>
          <p:nvPr>
            <p:ph idx="11" type="ftr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1"/>
          <p:cNvSpPr txBox="1"/>
          <p:nvPr>
            <p:ph idx="12" type="sldNum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1" name="Google Shape;91;p11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2"/>
          <p:cNvSpPr/>
          <p:nvPr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94" name="Google Shape;94;p12"/>
          <p:cNvSpPr txBox="1"/>
          <p:nvPr>
            <p:ph type="title"/>
          </p:nvPr>
        </p:nvSpPr>
        <p:spPr>
          <a:xfrm rot="5400000">
            <a:off x="8219282" y="2361262"/>
            <a:ext cx="5811838" cy="18195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Quattrocento Sans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2"/>
          <p:cNvSpPr txBox="1"/>
          <p:nvPr>
            <p:ph idx="1" type="body"/>
          </p:nvPr>
        </p:nvSpPr>
        <p:spPr>
          <a:xfrm rot="5400000">
            <a:off x="1799432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6" name="Google Shape;96;p12"/>
          <p:cNvSpPr txBox="1"/>
          <p:nvPr>
            <p:ph idx="10" type="dt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2"/>
          <p:cNvSpPr txBox="1"/>
          <p:nvPr>
            <p:ph idx="11" type="ftr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2"/>
          <p:cNvSpPr txBox="1"/>
          <p:nvPr>
            <p:ph idx="12" type="sldNum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9" name="Google Shape;99;p12"/>
          <p:cNvSpPr/>
          <p:nvPr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5" name="Google Shape;25;p3"/>
          <p:cNvSpPr txBox="1"/>
          <p:nvPr>
            <p:ph type="title"/>
          </p:nvPr>
        </p:nvSpPr>
        <p:spPr>
          <a:xfrm>
            <a:off x="604434" y="0"/>
            <a:ext cx="10749367" cy="120886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Quattrocento Sans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" type="body"/>
          </p:nvPr>
        </p:nvSpPr>
        <p:spPr>
          <a:xfrm>
            <a:off x="838201" y="1825625"/>
            <a:ext cx="4167753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sz="1600">
                <a:solidFill>
                  <a:srgbClr val="7F7F7F"/>
                </a:solidFill>
              </a:defRPr>
            </a:lvl1pPr>
            <a:lvl2pPr indent="-317500" lvl="1" marL="91440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7F7F7F"/>
              </a:buClr>
              <a:buSzPts val="1400"/>
              <a:buChar char="•"/>
              <a:defRPr sz="1400">
                <a:solidFill>
                  <a:srgbClr val="7F7F7F"/>
                </a:solidFill>
              </a:defRPr>
            </a:lvl2pPr>
            <a:lvl3pPr indent="-304800" lvl="2" marL="137160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7F7F7F"/>
              </a:buClr>
              <a:buSzPts val="1200"/>
              <a:buChar char="•"/>
              <a:defRPr sz="1200">
                <a:solidFill>
                  <a:srgbClr val="7F7F7F"/>
                </a:solidFill>
              </a:defRPr>
            </a:lvl3pPr>
            <a:lvl4pPr indent="-298450" lvl="3" marL="182880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7F7F7F"/>
              </a:buClr>
              <a:buSzPts val="1100"/>
              <a:buChar char="•"/>
              <a:defRPr sz="1100">
                <a:solidFill>
                  <a:srgbClr val="7F7F7F"/>
                </a:solidFill>
              </a:defRPr>
            </a:lvl4pPr>
            <a:lvl5pPr indent="-298450" lvl="4" marL="228600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7F7F7F"/>
              </a:buClr>
              <a:buSzPts val="1100"/>
              <a:buChar char="•"/>
              <a:defRPr sz="1100">
                <a:solidFill>
                  <a:srgbClr val="7F7F7F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0" type="dt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1" type="ftr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2" type="sldNum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" name="Google Shape;30;p3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/>
          <p:nvPr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3" name="Google Shape;33;p4"/>
          <p:cNvSpPr txBox="1"/>
          <p:nvPr>
            <p:ph type="title"/>
          </p:nvPr>
        </p:nvSpPr>
        <p:spPr>
          <a:xfrm>
            <a:off x="838201" y="2402238"/>
            <a:ext cx="4508715" cy="21872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D24726"/>
              </a:buClr>
              <a:buSzPts val="4800"/>
              <a:buFont typeface="Quattrocento Sans"/>
              <a:buNone/>
              <a:defRPr sz="4800">
                <a:solidFill>
                  <a:srgbClr val="D247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" type="body"/>
          </p:nvPr>
        </p:nvSpPr>
        <p:spPr>
          <a:xfrm>
            <a:off x="6323308" y="2402237"/>
            <a:ext cx="5269424" cy="21872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50000"/>
              </a:lnSpc>
              <a:spcBef>
                <a:spcPts val="84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indent="-228600" lvl="2" marL="13716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indent="-228600" lvl="3" marL="18288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indent="-228600" lvl="4" marL="22860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indent="-228600" lvl="5" marL="27432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indent="-228600" lvl="6" marL="32004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indent="-228600" lvl="7" marL="36576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indent="-228600" lvl="8" marL="41148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5" name="Google Shape;35;p4"/>
          <p:cNvSpPr txBox="1"/>
          <p:nvPr>
            <p:ph idx="10" type="dt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1" type="ftr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" name="Google Shape;38;p4"/>
          <p:cNvSpPr/>
          <p:nvPr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1" name="Google Shape;41;p5"/>
          <p:cNvSpPr txBox="1"/>
          <p:nvPr>
            <p:ph type="title"/>
          </p:nvPr>
        </p:nvSpPr>
        <p:spPr>
          <a:xfrm>
            <a:off x="609600" y="1"/>
            <a:ext cx="10744200" cy="122843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Quattrocento Sans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7F7F7F"/>
              </a:buClr>
              <a:buSzPts val="1600"/>
              <a:buChar char="•"/>
              <a:defRPr sz="1600">
                <a:solidFill>
                  <a:srgbClr val="7F7F7F"/>
                </a:solidFill>
              </a:defRPr>
            </a:lvl1pPr>
            <a:lvl2pPr indent="-317500" lvl="1" marL="914400" algn="l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Clr>
                <a:srgbClr val="7F7F7F"/>
              </a:buClr>
              <a:buSzPts val="1400"/>
              <a:buChar char="•"/>
              <a:defRPr sz="1400">
                <a:solidFill>
                  <a:srgbClr val="7F7F7F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200"/>
              <a:buChar char="•"/>
              <a:defRPr sz="1200">
                <a:solidFill>
                  <a:srgbClr val="7F7F7F"/>
                </a:solidFill>
              </a:defRPr>
            </a:lvl3pPr>
            <a:lvl4pPr indent="-298450" lvl="3" marL="1828800" algn="l">
              <a:lnSpc>
                <a:spcPct val="90000"/>
              </a:lnSpc>
              <a:spcBef>
                <a:spcPts val="330"/>
              </a:spcBef>
              <a:spcAft>
                <a:spcPts val="0"/>
              </a:spcAft>
              <a:buClr>
                <a:srgbClr val="7F7F7F"/>
              </a:buClr>
              <a:buSzPts val="1100"/>
              <a:buChar char="•"/>
              <a:defRPr sz="1100">
                <a:solidFill>
                  <a:srgbClr val="7F7F7F"/>
                </a:solidFill>
              </a:defRPr>
            </a:lvl4pPr>
            <a:lvl5pPr indent="-298450" lvl="4" marL="2286000" algn="l">
              <a:lnSpc>
                <a:spcPct val="90000"/>
              </a:lnSpc>
              <a:spcBef>
                <a:spcPts val="330"/>
              </a:spcBef>
              <a:spcAft>
                <a:spcPts val="0"/>
              </a:spcAft>
              <a:buClr>
                <a:srgbClr val="7F7F7F"/>
              </a:buClr>
              <a:buSzPts val="1100"/>
              <a:buChar char="•"/>
              <a:defRPr sz="1100">
                <a:solidFill>
                  <a:srgbClr val="7F7F7F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7F7F7F"/>
              </a:buClr>
              <a:buSzPts val="1600"/>
              <a:buChar char="•"/>
              <a:defRPr sz="1600">
                <a:solidFill>
                  <a:srgbClr val="7F7F7F"/>
                </a:solidFill>
              </a:defRPr>
            </a:lvl1pPr>
            <a:lvl2pPr indent="-317500" lvl="1" marL="914400" algn="l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Clr>
                <a:srgbClr val="7F7F7F"/>
              </a:buClr>
              <a:buSzPts val="1400"/>
              <a:buChar char="•"/>
              <a:defRPr sz="1400">
                <a:solidFill>
                  <a:srgbClr val="7F7F7F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200"/>
              <a:buChar char="•"/>
              <a:defRPr sz="1200">
                <a:solidFill>
                  <a:srgbClr val="7F7F7F"/>
                </a:solidFill>
              </a:defRPr>
            </a:lvl3pPr>
            <a:lvl4pPr indent="-298450" lvl="3" marL="1828800" algn="l">
              <a:lnSpc>
                <a:spcPct val="90000"/>
              </a:lnSpc>
              <a:spcBef>
                <a:spcPts val="330"/>
              </a:spcBef>
              <a:spcAft>
                <a:spcPts val="0"/>
              </a:spcAft>
              <a:buClr>
                <a:srgbClr val="7F7F7F"/>
              </a:buClr>
              <a:buSzPts val="1100"/>
              <a:buChar char="•"/>
              <a:defRPr sz="1100">
                <a:solidFill>
                  <a:srgbClr val="7F7F7F"/>
                </a:solidFill>
              </a:defRPr>
            </a:lvl4pPr>
            <a:lvl5pPr indent="-298450" lvl="4" marL="2286000" algn="l">
              <a:lnSpc>
                <a:spcPct val="90000"/>
              </a:lnSpc>
              <a:spcBef>
                <a:spcPts val="330"/>
              </a:spcBef>
              <a:spcAft>
                <a:spcPts val="0"/>
              </a:spcAft>
              <a:buClr>
                <a:srgbClr val="7F7F7F"/>
              </a:buClr>
              <a:buSzPts val="1100"/>
              <a:buChar char="•"/>
              <a:defRPr sz="1100">
                <a:solidFill>
                  <a:srgbClr val="7F7F7F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0" type="dt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5"/>
          <p:cNvSpPr txBox="1"/>
          <p:nvPr>
            <p:ph idx="11" type="ftr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5"/>
          <p:cNvSpPr txBox="1"/>
          <p:nvPr>
            <p:ph idx="12" type="sldNum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7" name="Google Shape;47;p5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50" name="Google Shape;50;p6"/>
          <p:cNvSpPr txBox="1"/>
          <p:nvPr>
            <p:ph type="title"/>
          </p:nvPr>
        </p:nvSpPr>
        <p:spPr>
          <a:xfrm>
            <a:off x="609600" y="0"/>
            <a:ext cx="10737851" cy="122843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Quattrocento Sans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6"/>
          <p:cNvSpPr txBox="1"/>
          <p:nvPr>
            <p:ph idx="1" type="body"/>
          </p:nvPr>
        </p:nvSpPr>
        <p:spPr>
          <a:xfrm>
            <a:off x="831851" y="1489075"/>
            <a:ext cx="5156200" cy="6413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2" name="Google Shape;52;p6"/>
          <p:cNvSpPr txBox="1"/>
          <p:nvPr>
            <p:ph idx="2" type="body"/>
          </p:nvPr>
        </p:nvSpPr>
        <p:spPr>
          <a:xfrm>
            <a:off x="831851" y="2193927"/>
            <a:ext cx="5156200" cy="3978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7F7F7F"/>
              </a:buClr>
              <a:buSzPts val="1600"/>
              <a:buChar char="•"/>
              <a:defRPr sz="1600">
                <a:solidFill>
                  <a:srgbClr val="7F7F7F"/>
                </a:solidFill>
              </a:defRPr>
            </a:lvl1pPr>
            <a:lvl2pPr indent="-317500" lvl="1" marL="914400" algn="l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Clr>
                <a:srgbClr val="7F7F7F"/>
              </a:buClr>
              <a:buSzPts val="1400"/>
              <a:buChar char="•"/>
              <a:defRPr sz="1400">
                <a:solidFill>
                  <a:srgbClr val="7F7F7F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200"/>
              <a:buChar char="•"/>
              <a:defRPr sz="1200">
                <a:solidFill>
                  <a:srgbClr val="7F7F7F"/>
                </a:solidFill>
              </a:defRPr>
            </a:lvl3pPr>
            <a:lvl4pPr indent="-298450" lvl="3" marL="1828800" algn="l">
              <a:lnSpc>
                <a:spcPct val="90000"/>
              </a:lnSpc>
              <a:spcBef>
                <a:spcPts val="330"/>
              </a:spcBef>
              <a:spcAft>
                <a:spcPts val="0"/>
              </a:spcAft>
              <a:buClr>
                <a:srgbClr val="7F7F7F"/>
              </a:buClr>
              <a:buSzPts val="1100"/>
              <a:buChar char="•"/>
              <a:defRPr sz="1100">
                <a:solidFill>
                  <a:srgbClr val="7F7F7F"/>
                </a:solidFill>
              </a:defRPr>
            </a:lvl4pPr>
            <a:lvl5pPr indent="-298450" lvl="4" marL="2286000" algn="l">
              <a:lnSpc>
                <a:spcPct val="90000"/>
              </a:lnSpc>
              <a:spcBef>
                <a:spcPts val="330"/>
              </a:spcBef>
              <a:spcAft>
                <a:spcPts val="0"/>
              </a:spcAft>
              <a:buClr>
                <a:srgbClr val="7F7F7F"/>
              </a:buClr>
              <a:buSzPts val="1100"/>
              <a:buChar char="•"/>
              <a:defRPr sz="1100">
                <a:solidFill>
                  <a:srgbClr val="7F7F7F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6"/>
          <p:cNvSpPr txBox="1"/>
          <p:nvPr>
            <p:ph idx="3" type="body"/>
          </p:nvPr>
        </p:nvSpPr>
        <p:spPr>
          <a:xfrm>
            <a:off x="6189664" y="1489075"/>
            <a:ext cx="5157787" cy="6413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4" name="Google Shape;54;p6"/>
          <p:cNvSpPr txBox="1"/>
          <p:nvPr>
            <p:ph idx="4" type="body"/>
          </p:nvPr>
        </p:nvSpPr>
        <p:spPr>
          <a:xfrm>
            <a:off x="6189664" y="2193927"/>
            <a:ext cx="5157787" cy="3978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7F7F7F"/>
              </a:buClr>
              <a:buSzPts val="1600"/>
              <a:buChar char="•"/>
              <a:defRPr sz="1600">
                <a:solidFill>
                  <a:srgbClr val="7F7F7F"/>
                </a:solidFill>
              </a:defRPr>
            </a:lvl1pPr>
            <a:lvl2pPr indent="-317500" lvl="1" marL="914400" algn="l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Clr>
                <a:srgbClr val="7F7F7F"/>
              </a:buClr>
              <a:buSzPts val="1400"/>
              <a:buChar char="•"/>
              <a:defRPr sz="1400">
                <a:solidFill>
                  <a:srgbClr val="7F7F7F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200"/>
              <a:buChar char="•"/>
              <a:defRPr sz="1200">
                <a:solidFill>
                  <a:srgbClr val="7F7F7F"/>
                </a:solidFill>
              </a:defRPr>
            </a:lvl3pPr>
            <a:lvl4pPr indent="-298450" lvl="3" marL="1828800" algn="l">
              <a:lnSpc>
                <a:spcPct val="90000"/>
              </a:lnSpc>
              <a:spcBef>
                <a:spcPts val="330"/>
              </a:spcBef>
              <a:spcAft>
                <a:spcPts val="0"/>
              </a:spcAft>
              <a:buClr>
                <a:srgbClr val="7F7F7F"/>
              </a:buClr>
              <a:buSzPts val="1100"/>
              <a:buChar char="•"/>
              <a:defRPr sz="1100">
                <a:solidFill>
                  <a:srgbClr val="7F7F7F"/>
                </a:solidFill>
              </a:defRPr>
            </a:lvl4pPr>
            <a:lvl5pPr indent="-298450" lvl="4" marL="2286000" algn="l">
              <a:lnSpc>
                <a:spcPct val="90000"/>
              </a:lnSpc>
              <a:spcBef>
                <a:spcPts val="330"/>
              </a:spcBef>
              <a:spcAft>
                <a:spcPts val="0"/>
              </a:spcAft>
              <a:buClr>
                <a:srgbClr val="7F7F7F"/>
              </a:buClr>
              <a:buSzPts val="1100"/>
              <a:buChar char="•"/>
              <a:defRPr sz="1100">
                <a:solidFill>
                  <a:srgbClr val="7F7F7F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5" name="Google Shape;55;p6"/>
          <p:cNvSpPr txBox="1"/>
          <p:nvPr>
            <p:ph idx="10" type="dt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6"/>
          <p:cNvSpPr txBox="1"/>
          <p:nvPr>
            <p:ph idx="11" type="ftr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6"/>
          <p:cNvSpPr txBox="1"/>
          <p:nvPr>
            <p:ph idx="12" type="sldNum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8" name="Google Shape;58;p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7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61" name="Google Shape;61;p7"/>
          <p:cNvSpPr txBox="1"/>
          <p:nvPr>
            <p:ph type="title"/>
          </p:nvPr>
        </p:nvSpPr>
        <p:spPr>
          <a:xfrm>
            <a:off x="609600" y="1"/>
            <a:ext cx="10744200" cy="122843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Quattrocento Sans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7"/>
          <p:cNvSpPr txBox="1"/>
          <p:nvPr>
            <p:ph idx="10" type="dt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7"/>
          <p:cNvSpPr txBox="1"/>
          <p:nvPr>
            <p:ph idx="11" type="ftr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7"/>
          <p:cNvSpPr txBox="1"/>
          <p:nvPr>
            <p:ph idx="12" type="sldNum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5" name="Google Shape;65;p7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8"/>
          <p:cNvSpPr txBox="1"/>
          <p:nvPr>
            <p:ph idx="10" type="dt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8"/>
          <p:cNvSpPr txBox="1"/>
          <p:nvPr>
            <p:ph idx="11" type="ftr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8"/>
          <p:cNvSpPr txBox="1"/>
          <p:nvPr>
            <p:ph idx="12" type="sldNum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attrocento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9"/>
          <p:cNvSpPr txBox="1"/>
          <p:nvPr>
            <p:ph idx="1" type="body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7F7F7F"/>
              </a:buClr>
              <a:buSzPts val="1600"/>
              <a:buChar char="•"/>
              <a:defRPr sz="1600">
                <a:solidFill>
                  <a:srgbClr val="7F7F7F"/>
                </a:solidFill>
              </a:defRPr>
            </a:lvl1pPr>
            <a:lvl2pPr indent="-317500" lvl="1" marL="914400" algn="l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Clr>
                <a:srgbClr val="7F7F7F"/>
              </a:buClr>
              <a:buSzPts val="1400"/>
              <a:buChar char="•"/>
              <a:defRPr sz="1400">
                <a:solidFill>
                  <a:srgbClr val="7F7F7F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200"/>
              <a:buChar char="•"/>
              <a:defRPr sz="1200">
                <a:solidFill>
                  <a:srgbClr val="7F7F7F"/>
                </a:solidFill>
              </a:defRPr>
            </a:lvl3pPr>
            <a:lvl4pPr indent="-298450" lvl="3" marL="1828800" algn="l">
              <a:lnSpc>
                <a:spcPct val="90000"/>
              </a:lnSpc>
              <a:spcBef>
                <a:spcPts val="330"/>
              </a:spcBef>
              <a:spcAft>
                <a:spcPts val="0"/>
              </a:spcAft>
              <a:buClr>
                <a:srgbClr val="7F7F7F"/>
              </a:buClr>
              <a:buSzPts val="1100"/>
              <a:buChar char="•"/>
              <a:defRPr sz="1100">
                <a:solidFill>
                  <a:srgbClr val="7F7F7F"/>
                </a:solidFill>
              </a:defRPr>
            </a:lvl4pPr>
            <a:lvl5pPr indent="-298450" lvl="4" marL="2286000" algn="l">
              <a:lnSpc>
                <a:spcPct val="90000"/>
              </a:lnSpc>
              <a:spcBef>
                <a:spcPts val="330"/>
              </a:spcBef>
              <a:spcAft>
                <a:spcPts val="0"/>
              </a:spcAft>
              <a:buClr>
                <a:srgbClr val="7F7F7F"/>
              </a:buClr>
              <a:buSzPts val="1100"/>
              <a:buChar char="•"/>
              <a:defRPr sz="1100">
                <a:solidFill>
                  <a:srgbClr val="7F7F7F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9"/>
          <p:cNvSpPr txBox="1"/>
          <p:nvPr>
            <p:ph idx="2" type="body"/>
          </p:nvPr>
        </p:nvSpPr>
        <p:spPr>
          <a:xfrm>
            <a:off x="839788" y="2101850"/>
            <a:ext cx="3932237" cy="375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4" name="Google Shape;74;p9"/>
          <p:cNvSpPr txBox="1"/>
          <p:nvPr>
            <p:ph idx="10" type="dt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9"/>
          <p:cNvSpPr txBox="1"/>
          <p:nvPr>
            <p:ph idx="11" type="ftr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9"/>
          <p:cNvSpPr txBox="1"/>
          <p:nvPr>
            <p:ph idx="12" type="sldNum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attrocento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0"/>
          <p:cNvSpPr/>
          <p:nvPr>
            <p:ph idx="2" type="pic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marR="0" rtl="0" algn="l">
              <a:lnSpc>
                <a:spcPct val="90000"/>
              </a:lnSpc>
              <a:spcBef>
                <a:spcPts val="8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lvl="2" marR="0" rtl="0" algn="l">
              <a:lnSpc>
                <a:spcPct val="9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lvl="3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lvl="4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lvl="5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lvl="6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lvl="7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lvl="8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80" name="Google Shape;80;p10"/>
          <p:cNvSpPr txBox="1"/>
          <p:nvPr>
            <p:ph idx="1" type="body"/>
          </p:nvPr>
        </p:nvSpPr>
        <p:spPr>
          <a:xfrm>
            <a:off x="839788" y="2101850"/>
            <a:ext cx="3932237" cy="375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1" name="Google Shape;81;p10"/>
          <p:cNvSpPr txBox="1"/>
          <p:nvPr>
            <p:ph idx="10" type="dt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0"/>
          <p:cNvSpPr txBox="1"/>
          <p:nvPr>
            <p:ph idx="11" type="ftr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0"/>
          <p:cNvSpPr txBox="1"/>
          <p:nvPr>
            <p:ph idx="12" type="sldNum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Quattrocento Sans"/>
              <a:buNone/>
              <a:defRPr b="0" i="0" sz="4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8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5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1.png"/><Relationship Id="rId5" Type="http://schemas.openxmlformats.org/officeDocument/2006/relationships/image" Target="../media/image4.png"/><Relationship Id="rId6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o15.officeredir.microsoft.com/r/rlid2013GettingStartedCntrPPT?clid=1033" TargetMode="External"/><Relationship Id="rId4" Type="http://schemas.openxmlformats.org/officeDocument/2006/relationships/hyperlink" Target="http://o15.officeredir.microsoft.com/r/rlid2013GettingStartedCntrPPT?clid=1033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3"/>
          <p:cNvSpPr txBox="1"/>
          <p:nvPr>
            <p:ph type="ctrTitle"/>
          </p:nvPr>
        </p:nvSpPr>
        <p:spPr>
          <a:xfrm>
            <a:off x="838200" y="2061006"/>
            <a:ext cx="105156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Quattrocento Sans"/>
              <a:buNone/>
            </a:pPr>
            <a:r>
              <a:rPr lang="en-US"/>
              <a:t>Welcome to PowerPoint</a:t>
            </a:r>
            <a:endParaRPr/>
          </a:p>
        </p:txBody>
      </p:sp>
      <p:sp>
        <p:nvSpPr>
          <p:cNvPr id="106" name="Google Shape;106;p13"/>
          <p:cNvSpPr txBox="1"/>
          <p:nvPr>
            <p:ph idx="1" type="subTitle"/>
          </p:nvPr>
        </p:nvSpPr>
        <p:spPr>
          <a:xfrm>
            <a:off x="838202" y="5110609"/>
            <a:ext cx="6705599" cy="11377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24726"/>
              </a:buClr>
              <a:buSzPct val="100000"/>
              <a:buNone/>
            </a:pPr>
            <a:r>
              <a:rPr lang="en-US"/>
              <a:t>Design and deliver beautiful presentations with ease and confidence.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4"/>
          <p:cNvSpPr txBox="1"/>
          <p:nvPr>
            <p:ph type="title"/>
          </p:nvPr>
        </p:nvSpPr>
        <p:spPr>
          <a:xfrm>
            <a:off x="604434" y="0"/>
            <a:ext cx="10749367" cy="120886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Quattrocento Sans"/>
              <a:buNone/>
            </a:pPr>
            <a:r>
              <a:rPr lang="en-US"/>
              <a:t>Design</a:t>
            </a:r>
            <a:endParaRPr/>
          </a:p>
        </p:txBody>
      </p:sp>
      <p:sp>
        <p:nvSpPr>
          <p:cNvPr id="112" name="Google Shape;112;p14"/>
          <p:cNvSpPr txBox="1"/>
          <p:nvPr>
            <p:ph idx="1" type="body"/>
          </p:nvPr>
        </p:nvSpPr>
        <p:spPr>
          <a:xfrm>
            <a:off x="838200" y="1825624"/>
            <a:ext cx="4876800" cy="44477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</a:pPr>
            <a:r>
              <a:rPr lang="en-US"/>
              <a:t>Right from the start, you’ll have access to beautiful, widescreen themes that you can easily change to match your style.  Every theme comes with a variety of color variants that you can mix and match.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68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</a:pPr>
            <a:r>
              <a:rPr lang="en-US"/>
              <a:t>New features like Merge Shapes and a  color-matching Eyedropper open up new possibilities for your designs.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68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</a:pPr>
            <a:r>
              <a:rPr lang="en-US"/>
              <a:t>Line up your layouts, photos, and diagrams perfectly in seconds with alignment guides and smart guides.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68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68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</a:pPr>
            <a:r>
              <a:t/>
            </a:r>
            <a:endParaRPr/>
          </a:p>
        </p:txBody>
      </p:sp>
      <p:pic>
        <p:nvPicPr>
          <p:cNvPr id="113" name="Google Shape;113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09536" y="4833206"/>
            <a:ext cx="2560320" cy="1440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120369" y="4833206"/>
            <a:ext cx="2560320" cy="1440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09537" y="1729203"/>
            <a:ext cx="5271152" cy="29650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5"/>
          <p:cNvSpPr txBox="1"/>
          <p:nvPr>
            <p:ph type="title"/>
          </p:nvPr>
        </p:nvSpPr>
        <p:spPr>
          <a:xfrm>
            <a:off x="604434" y="0"/>
            <a:ext cx="10749367" cy="120886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Quattrocento Sans"/>
              <a:buNone/>
            </a:pPr>
            <a:r>
              <a:rPr lang="en-US"/>
              <a:t>Impress</a:t>
            </a:r>
            <a:endParaRPr/>
          </a:p>
        </p:txBody>
      </p:sp>
      <p:sp>
        <p:nvSpPr>
          <p:cNvPr id="121" name="Google Shape;121;p15"/>
          <p:cNvSpPr txBox="1"/>
          <p:nvPr>
            <p:ph idx="1" type="body"/>
          </p:nvPr>
        </p:nvSpPr>
        <p:spPr>
          <a:xfrm>
            <a:off x="838200" y="1825625"/>
            <a:ext cx="6093884" cy="44337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</a:pPr>
            <a:r>
              <a:rPr lang="en-US"/>
              <a:t>The improved Presenter View has new tools to keep you in control. The new Auto-Extend instantly applies the right settings for you, so you can focus on speaking instead of your display.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515"/>
              </a:spcBef>
              <a:spcAft>
                <a:spcPts val="0"/>
              </a:spcAft>
              <a:buClr>
                <a:srgbClr val="7F7F7F"/>
              </a:buClr>
              <a:buSzPts val="1050"/>
              <a:buNone/>
            </a:pPr>
            <a:r>
              <a:t/>
            </a:r>
            <a:endParaRPr sz="1050"/>
          </a:p>
          <a:p>
            <a:pPr indent="-228600" lvl="1" marL="685800" rtl="0" algn="l">
              <a:lnSpc>
                <a:spcPct val="150000"/>
              </a:lnSpc>
              <a:spcBef>
                <a:spcPts val="1620"/>
              </a:spcBef>
              <a:spcAft>
                <a:spcPts val="0"/>
              </a:spcAft>
              <a:buClr>
                <a:srgbClr val="7F7F7F"/>
              </a:buClr>
              <a:buSzPts val="1400"/>
              <a:buChar char="•"/>
            </a:pPr>
            <a:r>
              <a:rPr b="1" lang="en-US"/>
              <a:t>Slide zoom </a:t>
            </a:r>
            <a:r>
              <a:rPr lang="en-US"/>
              <a:t>– Help focus your audience on your ideas.  Just click to zoom in and out on a specific diagram, chart or graphic.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530"/>
              </a:spcBef>
              <a:spcAft>
                <a:spcPts val="0"/>
              </a:spcAft>
              <a:buClr>
                <a:srgbClr val="7F7F7F"/>
              </a:buClr>
              <a:buSzPts val="1100"/>
              <a:buNone/>
            </a:pPr>
            <a:r>
              <a:t/>
            </a:r>
            <a:endParaRPr sz="1100"/>
          </a:p>
          <a:p>
            <a:pPr indent="-228600" lvl="1" marL="685800" rtl="0" algn="l">
              <a:lnSpc>
                <a:spcPct val="150000"/>
              </a:lnSpc>
              <a:spcBef>
                <a:spcPts val="1620"/>
              </a:spcBef>
              <a:spcAft>
                <a:spcPts val="0"/>
              </a:spcAft>
              <a:buClr>
                <a:srgbClr val="7F7F7F"/>
              </a:buClr>
              <a:buSzPts val="1400"/>
              <a:buChar char="•"/>
            </a:pPr>
            <a:r>
              <a:rPr b="1" lang="en-US"/>
              <a:t>Slide Navigator </a:t>
            </a:r>
            <a:r>
              <a:rPr lang="en-US"/>
              <a:t>– A feature that enables the user to visually browse for and navigate to other slides without leaving Slide Show view.  Your audience only sees the slide you’re presenting.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68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68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</a:pPr>
            <a:r>
              <a:t/>
            </a:r>
            <a:endParaRPr/>
          </a:p>
        </p:txBody>
      </p:sp>
      <p:pic>
        <p:nvPicPr>
          <p:cNvPr id="122" name="Google Shape;12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77900" y="5052985"/>
            <a:ext cx="495300" cy="447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73285" y="3720024"/>
            <a:ext cx="499915" cy="4450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408335" y="4495751"/>
            <a:ext cx="4036895" cy="1682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406628" y="1840906"/>
            <a:ext cx="4038600" cy="225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6"/>
          <p:cNvSpPr txBox="1"/>
          <p:nvPr>
            <p:ph type="title"/>
          </p:nvPr>
        </p:nvSpPr>
        <p:spPr>
          <a:xfrm>
            <a:off x="604434" y="0"/>
            <a:ext cx="10749367" cy="120886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Quattrocento Sans"/>
              <a:buNone/>
            </a:pPr>
            <a:r>
              <a:rPr lang="en-US"/>
              <a:t>Work Together</a:t>
            </a:r>
            <a:endParaRPr/>
          </a:p>
        </p:txBody>
      </p:sp>
      <p:sp>
        <p:nvSpPr>
          <p:cNvPr id="131" name="Google Shape;131;p16"/>
          <p:cNvSpPr txBox="1"/>
          <p:nvPr>
            <p:ph idx="1" type="body"/>
          </p:nvPr>
        </p:nvSpPr>
        <p:spPr>
          <a:xfrm>
            <a:off x="838201" y="1825625"/>
            <a:ext cx="4167753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</a:pPr>
            <a:r>
              <a:rPr lang="en-US"/>
              <a:t>Edit with others from different PCs at the same time and have conversations with improved commenting. 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68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</a:pPr>
            <a:r>
              <a:rPr lang="en-US"/>
              <a:t>Sharing online is simple. Even if your audience doesn’t have PowerPoint, simply project to their browser with Present Online.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68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</a:pPr>
            <a:r>
              <a:rPr lang="en-US"/>
              <a:t>Work together with others at the same time from different locations, whether you are using PowerPoint on your desktop or PowerPoint Online.</a:t>
            </a:r>
            <a:endParaRPr/>
          </a:p>
        </p:txBody>
      </p:sp>
      <p:pic>
        <p:nvPicPr>
          <p:cNvPr id="132" name="Google Shape;132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64610" y="2029619"/>
            <a:ext cx="6010275" cy="3943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7"/>
          <p:cNvSpPr txBox="1"/>
          <p:nvPr>
            <p:ph type="title"/>
          </p:nvPr>
        </p:nvSpPr>
        <p:spPr>
          <a:xfrm>
            <a:off x="838201" y="2402238"/>
            <a:ext cx="4508715" cy="218722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D24726"/>
              </a:buClr>
              <a:buSzPts val="4800"/>
              <a:buFont typeface="Quattrocento Sans"/>
              <a:buNone/>
            </a:pPr>
            <a:r>
              <a:rPr lang="en-US"/>
              <a:t>PowerPoint 2013</a:t>
            </a:r>
            <a:endParaRPr/>
          </a:p>
        </p:txBody>
      </p:sp>
      <p:sp>
        <p:nvSpPr>
          <p:cNvPr id="139" name="Google Shape;139;p17"/>
          <p:cNvSpPr txBox="1"/>
          <p:nvPr>
            <p:ph idx="1" type="body"/>
          </p:nvPr>
        </p:nvSpPr>
        <p:spPr>
          <a:xfrm>
            <a:off x="6028267" y="2402237"/>
            <a:ext cx="5859506" cy="21872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sz="2400"/>
              <a:t>Intuitively design beautiful presentations, easily share and work together with others and give a professional performance with advanced presenting tools.</a:t>
            </a:r>
            <a:endParaRPr/>
          </a:p>
        </p:txBody>
      </p:sp>
      <p:sp>
        <p:nvSpPr>
          <p:cNvPr id="140" name="Google Shape;140;p17">
            <a:hlinkClick r:id="rId3"/>
          </p:cNvPr>
          <p:cNvSpPr/>
          <p:nvPr/>
        </p:nvSpPr>
        <p:spPr>
          <a:xfrm>
            <a:off x="11557038" y="6134153"/>
            <a:ext cx="431763" cy="431763"/>
          </a:xfrm>
          <a:custGeom>
            <a:rect b="b" l="l" r="r" t="t"/>
            <a:pathLst>
              <a:path extrusionOk="0" h="643468" w="643468">
                <a:moveTo>
                  <a:pt x="283692" y="156886"/>
                </a:moveTo>
                <a:lnTo>
                  <a:pt x="315574" y="156886"/>
                </a:lnTo>
                <a:lnTo>
                  <a:pt x="486582" y="321734"/>
                </a:lnTo>
                <a:lnTo>
                  <a:pt x="315574" y="486582"/>
                </a:lnTo>
                <a:lnTo>
                  <a:pt x="283692" y="486582"/>
                </a:lnTo>
                <a:lnTo>
                  <a:pt x="441545" y="334415"/>
                </a:lnTo>
                <a:lnTo>
                  <a:pt x="156887" y="334415"/>
                </a:lnTo>
                <a:lnTo>
                  <a:pt x="156887" y="309054"/>
                </a:lnTo>
                <a:lnTo>
                  <a:pt x="441545" y="309054"/>
                </a:lnTo>
                <a:close/>
                <a:moveTo>
                  <a:pt x="321733" y="16937"/>
                </a:moveTo>
                <a:cubicBezTo>
                  <a:pt x="153398" y="16937"/>
                  <a:pt x="16936" y="153399"/>
                  <a:pt x="16936" y="321734"/>
                </a:cubicBezTo>
                <a:cubicBezTo>
                  <a:pt x="16936" y="490069"/>
                  <a:pt x="153398" y="626531"/>
                  <a:pt x="321733" y="626531"/>
                </a:cubicBezTo>
                <a:cubicBezTo>
                  <a:pt x="490068" y="626531"/>
                  <a:pt x="626530" y="490069"/>
                  <a:pt x="626530" y="321734"/>
                </a:cubicBezTo>
                <a:cubicBezTo>
                  <a:pt x="626530" y="153399"/>
                  <a:pt x="490068" y="16937"/>
                  <a:pt x="321733" y="16937"/>
                </a:cubicBezTo>
                <a:close/>
                <a:moveTo>
                  <a:pt x="321734" y="0"/>
                </a:moveTo>
                <a:cubicBezTo>
                  <a:pt x="499423" y="0"/>
                  <a:pt x="643468" y="144045"/>
                  <a:pt x="643468" y="321734"/>
                </a:cubicBezTo>
                <a:cubicBezTo>
                  <a:pt x="643468" y="499423"/>
                  <a:pt x="499423" y="643468"/>
                  <a:pt x="321734" y="643468"/>
                </a:cubicBezTo>
                <a:cubicBezTo>
                  <a:pt x="144045" y="643468"/>
                  <a:pt x="0" y="499423"/>
                  <a:pt x="0" y="321734"/>
                </a:cubicBezTo>
                <a:cubicBezTo>
                  <a:pt x="0" y="144045"/>
                  <a:pt x="144045" y="0"/>
                  <a:pt x="321734" y="0"/>
                </a:cubicBezTo>
                <a:close/>
              </a:path>
            </a:pathLst>
          </a:custGeom>
          <a:solidFill>
            <a:srgbClr val="DD462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41" name="Google Shape;141;p17">
            <a:hlinkClick r:id="rId4"/>
          </p:cNvPr>
          <p:cNvSpPr txBox="1"/>
          <p:nvPr/>
        </p:nvSpPr>
        <p:spPr>
          <a:xfrm>
            <a:off x="2897188" y="5844663"/>
            <a:ext cx="8659850" cy="9313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62F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DD462F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Find out more at the PowerPoint Getting Started Center</a:t>
            </a:r>
            <a:endParaRPr/>
          </a:p>
        </p:txBody>
      </p:sp>
      <p:sp>
        <p:nvSpPr>
          <p:cNvPr id="142" name="Google Shape;142;p17"/>
          <p:cNvSpPr txBox="1"/>
          <p:nvPr/>
        </p:nvSpPr>
        <p:spPr>
          <a:xfrm>
            <a:off x="8466022" y="6477369"/>
            <a:ext cx="2963979" cy="298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D24726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(Click the arrow when in Slide Show mode)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D24726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elcomeDoc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